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1" r:id="rId2"/>
    <p:sldId id="284" r:id="rId3"/>
    <p:sldId id="29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69753" autoAdjust="0"/>
  </p:normalViewPr>
  <p:slideViewPr>
    <p:cSldViewPr snapToGrid="0" snapToObjects="1">
      <p:cViewPr varScale="1">
        <p:scale>
          <a:sx n="101" d="100"/>
          <a:sy n="101" d="100"/>
        </p:scale>
        <p:origin x="76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E8D2E-CF05-7A4A-ABDA-39C84D27C547}" type="datetimeFigureOut">
              <a:rPr lang="en-US" smtClean="0"/>
              <a:t>9/2/20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0DEBD-6DC0-5A40-8012-BDFC98F0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25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0DEBD-6DC0-5A40-8012-BDFC98F0EB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0DEBD-6DC0-5A40-8012-BDFC98F0E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99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0DEBD-6DC0-5A40-8012-BDFC98F0E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6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3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8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1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8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2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0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9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8BD75-5347-284F-973D-D24486830BB4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598E-2D4D-E94B-A8A4-42A3543C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7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E5724F-87B5-B84B-954B-A9898C602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DBF24D1-B346-9147-80EF-40BCC6DD3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8922" y="1235730"/>
            <a:ext cx="5852898" cy="147002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4.3 The Modern State and Human Rights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422DFB6-4FD6-1C47-A4D3-9B49B766FA7D}"/>
              </a:ext>
            </a:extLst>
          </p:cNvPr>
          <p:cNvSpPr txBox="1">
            <a:spLocks/>
          </p:cNvSpPr>
          <p:nvPr/>
        </p:nvSpPr>
        <p:spPr>
          <a:xfrm>
            <a:off x="3166601" y="3193926"/>
            <a:ext cx="5480939" cy="134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B0F0"/>
                </a:solidFill>
              </a:rPr>
              <a:t>Madrasa Discourses</a:t>
            </a:r>
          </a:p>
          <a:p>
            <a:r>
              <a:rPr lang="en-US" sz="2400" dirty="0">
                <a:solidFill>
                  <a:srgbClr val="00B0F0"/>
                </a:solidFill>
              </a:rPr>
              <a:t>Module 4: The Grand Cosmos</a:t>
            </a:r>
          </a:p>
          <a:p>
            <a:r>
              <a:rPr lang="en-US" sz="2400" dirty="0">
                <a:solidFill>
                  <a:srgbClr val="00B0F0"/>
                </a:solidFill>
              </a:rPr>
              <a:t>and the Human Person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3361" y="507670"/>
            <a:ext cx="1878459" cy="2398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856" y="41480"/>
            <a:ext cx="1182029" cy="70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7EB4E2-2AEC-3148-9905-0AC02FA19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7E86E1-946F-0D4B-A567-33EF0C16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4.3 Summary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EDE6F97-2AF1-3B4D-B1B2-6B6D256B0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The advent of western modernity—at once both a period in time and a self-promoting narrative—brought with it shifts in the dominant forms of political and social organization. Now the world’s communities operate within the nation-state system, where self-defined (and shifting) groupings of people jostle for internationally-sanctioned territorial dominance. How have scripture and tradition been mobilized in this context of pluralism? What resources does tradition hold for the protection of human dignity?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815" y="71011"/>
            <a:ext cx="2072564" cy="26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7EB4E2-2AEC-3148-9905-0AC02FA19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7E86E1-946F-0D4B-A567-33EF0C16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4.3 Big Questions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EDE6F97-2AF1-3B4D-B1B2-6B6D256B0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43281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815" y="71011"/>
            <a:ext cx="2072564" cy="26467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186009-BEF2-914A-AC6B-1938C34A434D}"/>
              </a:ext>
            </a:extLst>
          </p:cNvPr>
          <p:cNvSpPr txBox="1">
            <a:spLocks/>
          </p:cNvSpPr>
          <p:nvPr/>
        </p:nvSpPr>
        <p:spPr>
          <a:xfrm>
            <a:off x="609600" y="1352551"/>
            <a:ext cx="8229600" cy="343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How has modernity changed our political and community identities?</a:t>
            </a:r>
          </a:p>
          <a:p>
            <a:r>
              <a:rPr lang="en-US" dirty="0">
                <a:solidFill>
                  <a:srgbClr val="FFFFFF"/>
                </a:solidFill>
              </a:rPr>
              <a:t>How has scripture been </a:t>
            </a:r>
            <a:r>
              <a:rPr lang="en-US">
                <a:solidFill>
                  <a:srgbClr val="FFFFFF"/>
                </a:solidFill>
              </a:rPr>
              <a:t>mobilized for </a:t>
            </a:r>
            <a:r>
              <a:rPr lang="en-US" dirty="0">
                <a:solidFill>
                  <a:srgbClr val="FFFFFF"/>
                </a:solidFill>
              </a:rPr>
              <a:t>and against political and national goals?</a:t>
            </a:r>
          </a:p>
          <a:p>
            <a:r>
              <a:rPr lang="en-US" dirty="0">
                <a:solidFill>
                  <a:srgbClr val="FFFFFF"/>
                </a:solidFill>
              </a:rPr>
              <a:t>Can Islam be invoked to protect more human rights than secular human rights regimes?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147</Words>
  <Application>Microsoft Macintosh PowerPoint</Application>
  <PresentationFormat>On-screen Show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4.3 The Modern State and Human Rights</vt:lpstr>
      <vt:lpstr>4.3 Summary</vt:lpstr>
      <vt:lpstr>4.3 Big Questions</vt:lpstr>
    </vt:vector>
  </TitlesOfParts>
  <Company>University of Notre Dame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Flaherty</dc:creator>
  <cp:lastModifiedBy>Dania</cp:lastModifiedBy>
  <cp:revision>86</cp:revision>
  <dcterms:created xsi:type="dcterms:W3CDTF">2016-01-21T15:34:23Z</dcterms:created>
  <dcterms:modified xsi:type="dcterms:W3CDTF">2020-09-02T22:41:07Z</dcterms:modified>
</cp:coreProperties>
</file>